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F1276D-B6A7-4E95-B42B-9754FF858172}" type="datetimeFigureOut">
              <a:rPr lang="en-IN" smtClean="0"/>
              <a:t>15-03-2018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35D26D-B143-4ED7-B0BD-578AF8F543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919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4C0F0-0FF0-4B6F-A90D-EA7C566602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996FAF-14C7-4F51-B1C9-27763D0FCF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C2C16-7485-447D-8250-4DFEA6AAD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877A3-7A58-44A0-BD8E-4C16F2632028}" type="datetime1">
              <a:rPr lang="en-IN" smtClean="0"/>
              <a:t>15-03-2018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58494-1989-498E-8A47-40D188B4B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2018, CodeSizzler India Pvt. Ltd., - Not for redistribution or 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850BE-B80B-42AD-9D41-C9ABF1803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7414E-36EE-4665-BF0F-737F519991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397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EB7E8-C80D-4D15-96C8-BC125485D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71420C-4FB5-455F-B174-4828CA843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8DF5F-511B-4DB5-8042-527816976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95DD9-7415-4962-8680-E0CFAF39F784}" type="datetime1">
              <a:rPr lang="en-IN" smtClean="0"/>
              <a:t>15-03-2018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80B8D-073A-42E5-ACE6-5D2381800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2018, CodeSizzler India Pvt. Ltd., - Not for redistribution or 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69E377-0F8D-4782-9877-36DB662AC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7414E-36EE-4665-BF0F-737F519991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3849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D5C153-01ED-40B4-AB94-21007B0471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9D55CF-1303-4F4A-A1C7-F019BC6817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3EF11-786C-4CD7-B6AE-AE952C40D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54B3-4C4B-4830-8F78-02665A2B4DDC}" type="datetime1">
              <a:rPr lang="en-IN" smtClean="0"/>
              <a:t>15-03-2018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5F1BE-7B82-448B-A00F-0FCE31333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2018, CodeSizzler India Pvt. Ltd., - Not for redistribution or 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A2184-A843-498F-93B1-7698B81D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7414E-36EE-4665-BF0F-737F519991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663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9617E-9AD1-4DB4-A53B-368412D9E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78F69-9BC3-4FEE-B838-E4C386146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54C72-02C8-4C91-906A-6CE0F9447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7629-7A6C-45D1-897A-A7B42D79B7CB}" type="datetime1">
              <a:rPr lang="en-IN" smtClean="0"/>
              <a:t>15-03-2018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7F7C7-D40E-4C48-B772-EA649AA16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2018, CodeSizzler India Pvt. Ltd., - Not for redistribution or 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5D4DB-17A7-48E6-A49E-CC264E3B7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7414E-36EE-4665-BF0F-737F519991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1502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E05EF-8FE5-44DB-8B62-10C8AA5FB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E10E52-33F2-4BDD-B15E-869018596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D8B6B-4943-4DBA-A60F-781E7F8EE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40A95-7F62-47E0-9A6A-12C2C8A801B7}" type="datetime1">
              <a:rPr lang="en-IN" smtClean="0"/>
              <a:t>15-03-2018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453E0-C39B-4B94-8B6C-7E990E158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2018, CodeSizzler India Pvt. Ltd., - Not for redistribution or 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5E288-FCB7-4D47-8728-F8339DBEF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7414E-36EE-4665-BF0F-737F519991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074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8C383-E65C-441B-9FEA-6755FE677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374AC-D039-4D9C-8740-C5475616A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8AC369-B3AB-4849-99F7-B366562AF7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760620-59D8-4010-AE7F-A1FF0128D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16172-9CDA-40DD-9C3D-468BB3FFC852}" type="datetime1">
              <a:rPr lang="en-IN" smtClean="0"/>
              <a:t>15-03-2018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0E602A-6CC5-436A-9EEC-91C051C94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2018, CodeSizzler India Pvt. Ltd., - Not for redistribution or delivery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FF53FB-ADC6-4E3C-99E3-5CB39476C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7414E-36EE-4665-BF0F-737F519991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6275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B7712-5262-4257-9795-7AF56A090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787E2E-4272-4D2C-982D-5494A7497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CF1485-7AEC-4C6B-BF33-EB5EFCB73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DD70A9-7231-4321-8475-74A164364D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736808-54DB-4656-B4A2-472EE283B7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A479E0-FB5E-4370-B6A6-2630A7640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AB5C6-0849-4CAB-AB88-80CB309E03C9}" type="datetime1">
              <a:rPr lang="en-IN" smtClean="0"/>
              <a:t>15-03-2018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796302-92B2-4CFE-A4C8-C32D2B470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2018, CodeSizzler India Pvt. Ltd., - Not for redistribution or delivery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A5AF4D-B759-4FB2-B1C5-9CDE53F27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7414E-36EE-4665-BF0F-737F519991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0639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E2702-F640-4DC0-8347-B513DCDDE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C2E1C0-66DD-45CC-96DC-241CFDD43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77EAC-484F-4E51-B72B-7A72D6318B0B}" type="datetime1">
              <a:rPr lang="en-IN" smtClean="0"/>
              <a:t>15-03-2018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ED8720-66FE-4492-9EF3-3ED84A07E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2018, CodeSizzler India Pvt. Ltd., - Not for redistribution or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0AB76B-1F14-4963-977A-237D5AE37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7414E-36EE-4665-BF0F-737F519991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3246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D91867-D6AD-4010-9A87-813288F0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8AD88-0BCE-4F40-BA45-EC8086EB5F7D}" type="datetime1">
              <a:rPr lang="en-IN" smtClean="0"/>
              <a:t>15-03-2018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062230-92BB-4A1C-A666-AC9A62953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2018, CodeSizzler India Pvt. Ltd., - Not for redistribution or delivery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6FBAA-5663-4834-92C7-7FDF06981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7414E-36EE-4665-BF0F-737F519991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1814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70573-B72A-43A1-96E1-D82763851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E51CE-525F-4804-A3D7-3D07E8467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C43C75-674C-42A6-B041-36B1BC23C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6793C9-5740-4205-AE01-3E5605E3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A12A9-106D-4EB9-B582-4B03EEF38DC6}" type="datetime1">
              <a:rPr lang="en-IN" smtClean="0"/>
              <a:t>15-03-2018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3A5F0B-66A3-439E-9678-AE9355CA9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2018, CodeSizzler India Pvt. Ltd., - Not for redistribution or delivery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5B9B4E-0108-46D1-B205-E981C8C8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7414E-36EE-4665-BF0F-737F519991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2220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D402E-6F04-4D20-8A19-20B6FBF93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E2A542-5357-4A87-8D90-2B197FB195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2DEB4E-042F-4F1D-AF74-A760CF609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ECC343-3902-458F-8623-0EE23C9FB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7D1E6-CB56-44F9-A6EB-E95F7A881185}" type="datetime1">
              <a:rPr lang="en-IN" smtClean="0"/>
              <a:t>15-03-2018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41A319-4F51-47CF-97A8-C1DF45D93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2018, CodeSizzler India Pvt. Ltd., - Not for redistribution or delivery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DDE75F-9114-4252-B67B-02F5ED5A3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7414E-36EE-4665-BF0F-737F519991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5271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B7B51B-7C6F-4165-BBF5-23F494A86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30B38-1D89-4D77-9B67-78351B5D23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A1937-1FFD-429E-ABD6-43702B94E5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13713-21B4-447D-BB2C-FBBA976AB9C3}" type="datetime1">
              <a:rPr lang="en-IN" smtClean="0"/>
              <a:t>15-03-2018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236AF-DE0B-4592-845C-1EBEB1324C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Copyright © 2018, CodeSizzler India Pvt. Ltd., - Not for redistribution or 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2E728-FF6B-4199-93CF-9301718B54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7414E-36EE-4665-BF0F-737F519991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3572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mailto:codesizzler@outlook.com" TargetMode="Externa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E5550-C97B-4063-BD27-0C3BBCC0EE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Identity and Access Management (IAM) – AWS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BD7690-DEB6-4FAD-B5DA-A509C598C0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b="1" dirty="0">
                <a:solidFill>
                  <a:schemeClr val="bg1"/>
                </a:solidFill>
              </a:rPr>
              <a:t>Abdul Rasheed Feroz Khan</a:t>
            </a:r>
          </a:p>
          <a:p>
            <a:r>
              <a:rPr lang="en-IN" b="1" dirty="0">
                <a:solidFill>
                  <a:schemeClr val="bg1"/>
                </a:solidFill>
              </a:rPr>
              <a:t>Director – CodeSizzler</a:t>
            </a:r>
          </a:p>
          <a:p>
            <a:r>
              <a:rPr lang="en-IN" dirty="0">
                <a:solidFill>
                  <a:schemeClr val="bg1"/>
                </a:solidFill>
              </a:rPr>
              <a:t>feroz@codesizzler.info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A5919E-4C14-49F3-8A36-B60B22F01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2018, CodeSizzler India Pvt. Ltd., - Not for redistribution or delivery</a:t>
            </a:r>
          </a:p>
        </p:txBody>
      </p:sp>
    </p:spTree>
    <p:extLst>
      <p:ext uri="{BB962C8B-B14F-4D97-AF65-F5344CB8AC3E}">
        <p14:creationId xmlns:p14="http://schemas.microsoft.com/office/powerpoint/2010/main" val="2507589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C957F-7493-44B7-AF4A-9EEDC44D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FB2CD-47F4-468E-B9EA-86859FA62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D79263-9812-4ADE-A253-583238E09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64E23-B51A-4E4F-98B3-6CD9FDAE3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2018, CodeSizzler India Pvt. Ltd., - Not for redistribution or delivery</a:t>
            </a:r>
          </a:p>
        </p:txBody>
      </p:sp>
    </p:spTree>
    <p:extLst>
      <p:ext uri="{BB962C8B-B14F-4D97-AF65-F5344CB8AC3E}">
        <p14:creationId xmlns:p14="http://schemas.microsoft.com/office/powerpoint/2010/main" val="2075207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B42C0-2E6A-43B5-9E8E-EC4213E27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A4368-70BE-42B7-B6E9-0C1149244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A4FB8E-F3F2-412E-A394-E23F8F0B7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916E2-8CF2-49E9-9B05-5693D16BD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2018, CodeSizzler India Pvt. Ltd., - Not for redistribution or delivery</a:t>
            </a:r>
          </a:p>
        </p:txBody>
      </p:sp>
    </p:spTree>
    <p:extLst>
      <p:ext uri="{BB962C8B-B14F-4D97-AF65-F5344CB8AC3E}">
        <p14:creationId xmlns:p14="http://schemas.microsoft.com/office/powerpoint/2010/main" val="3691258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12FA8-D6C1-4D40-AD4B-1EF2F1F7C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ABBF9-AFA4-42A7-86E0-8286F0A6B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ECAA9-3FBA-4D87-8E05-F71601ACB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1268B-1157-4AE4-B8AD-CCCF84A38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2018, CodeSizzler India Pvt. Ltd., - Not for redistribution or delivery</a:t>
            </a:r>
          </a:p>
        </p:txBody>
      </p:sp>
    </p:spTree>
    <p:extLst>
      <p:ext uri="{BB962C8B-B14F-4D97-AF65-F5344CB8AC3E}">
        <p14:creationId xmlns:p14="http://schemas.microsoft.com/office/powerpoint/2010/main" val="2858842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D64BB-DCFC-4610-A61D-8F747F36D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ED6C6-3045-4AB0-9403-E71935683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686FEA-EAF4-4476-9CEC-6875FA71D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FB9432-3140-4181-9FC1-D46FAE1A7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2018, CodeSizzler India Pvt. Ltd., - Not for redistribution or delivery</a:t>
            </a:r>
          </a:p>
        </p:txBody>
      </p:sp>
    </p:spTree>
    <p:extLst>
      <p:ext uri="{BB962C8B-B14F-4D97-AF65-F5344CB8AC3E}">
        <p14:creationId xmlns:p14="http://schemas.microsoft.com/office/powerpoint/2010/main" val="4133178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FC9AD-AC90-446E-A0E7-2F10B78D5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B861F-92B6-4615-BF17-8BB150724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50BE6A-B6CF-4EFA-AB8E-847C46773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8951D3-C888-493E-9BB9-86F79679C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2018, CodeSizzler India Pvt. Ltd., - Not for redistribution or delivery</a:t>
            </a:r>
          </a:p>
        </p:txBody>
      </p:sp>
    </p:spTree>
    <p:extLst>
      <p:ext uri="{BB962C8B-B14F-4D97-AF65-F5344CB8AC3E}">
        <p14:creationId xmlns:p14="http://schemas.microsoft.com/office/powerpoint/2010/main" val="276964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06697-588B-4973-817D-1D002981C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E7B4E-F0BC-4875-96E9-8ABF3C8F9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A8F1C7-FCBE-4952-89AD-A4601E2FF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11A53-D15A-4AFE-9AAA-5075C5353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2018, CodeSizzler India Pvt. Ltd., - Not for redistribution or delivery</a:t>
            </a:r>
          </a:p>
        </p:txBody>
      </p:sp>
    </p:spTree>
    <p:extLst>
      <p:ext uri="{BB962C8B-B14F-4D97-AF65-F5344CB8AC3E}">
        <p14:creationId xmlns:p14="http://schemas.microsoft.com/office/powerpoint/2010/main" val="3954851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73911-EF0E-4921-8616-4A0BD914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916" y="0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Groups: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8E9758-32A8-4642-9A16-7E066860E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916" y="1026160"/>
            <a:ext cx="11436324" cy="568286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74F798-5EC3-47DD-BCD6-AB34C97AC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2018, CodeSizzler India Pvt. Ltd., - Not for redistribution or delivery</a:t>
            </a:r>
          </a:p>
        </p:txBody>
      </p:sp>
    </p:spTree>
    <p:extLst>
      <p:ext uri="{BB962C8B-B14F-4D97-AF65-F5344CB8AC3E}">
        <p14:creationId xmlns:p14="http://schemas.microsoft.com/office/powerpoint/2010/main" val="2824741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CCDDA-4100-4D18-A51E-FEF10C79B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47B60-D068-49A1-BB37-B65CF7844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4261DA-5111-4BBE-AAE3-3246A1531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7EE57-B7FA-4084-A848-6760B49A7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2018, CodeSizzler India Pvt. Ltd., - Not for redistribution or delivery</a:t>
            </a:r>
          </a:p>
        </p:txBody>
      </p:sp>
    </p:spTree>
    <p:extLst>
      <p:ext uri="{BB962C8B-B14F-4D97-AF65-F5344CB8AC3E}">
        <p14:creationId xmlns:p14="http://schemas.microsoft.com/office/powerpoint/2010/main" val="3262463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94344-2FFE-4EE1-B389-F8FEF3033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BBBC7-429D-497D-9F08-CF5693A50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65A59A-6F1D-49F8-B0EC-01DC1893F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46C3B-B9BC-4F45-802E-2351787B5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2018, CodeSizzler India Pvt. Ltd., - Not for redistribution or delivery</a:t>
            </a:r>
          </a:p>
        </p:txBody>
      </p:sp>
    </p:spTree>
    <p:extLst>
      <p:ext uri="{BB962C8B-B14F-4D97-AF65-F5344CB8AC3E}">
        <p14:creationId xmlns:p14="http://schemas.microsoft.com/office/powerpoint/2010/main" val="2864144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CBE64-341F-477D-9BC1-6CCBFD32B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4780A-73EB-4641-9790-3815F3176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3C3846-4DDA-4D33-9794-3AFBDE8A4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8C7D2-CC30-4A65-B425-AB3FFCB9D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2018, CodeSizzler India Pvt. Ltd., - Not for redistribution or delivery</a:t>
            </a:r>
          </a:p>
        </p:txBody>
      </p:sp>
    </p:spTree>
    <p:extLst>
      <p:ext uri="{BB962C8B-B14F-4D97-AF65-F5344CB8AC3E}">
        <p14:creationId xmlns:p14="http://schemas.microsoft.com/office/powerpoint/2010/main" val="3246408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05856-0E13-4966-B9F6-BA40956F1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Topics: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789C3-8B03-4048-82CC-AB6846C70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</a:rPr>
              <a:t>What is IAM?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</a:rPr>
              <a:t>Components of IAM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</a:rPr>
              <a:t>Audit scenarios with IAM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</a:rPr>
              <a:t>AWS </a:t>
            </a:r>
            <a:r>
              <a:rPr lang="en-IN" dirty="0" err="1">
                <a:solidFill>
                  <a:schemeClr val="bg1"/>
                </a:solidFill>
              </a:rPr>
              <a:t>CloudTrail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BA57D2-0399-48D4-83EC-3241D632C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2018, CodeSizzler India Pvt. Ltd., - Not for redistribution or delivery</a:t>
            </a:r>
          </a:p>
        </p:txBody>
      </p:sp>
    </p:spTree>
    <p:extLst>
      <p:ext uri="{BB962C8B-B14F-4D97-AF65-F5344CB8AC3E}">
        <p14:creationId xmlns:p14="http://schemas.microsoft.com/office/powerpoint/2010/main" val="835436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B6EBF-B3EA-4274-9283-DD96821C9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C272A-0E72-45D6-88BB-369291840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F8B5F-DA9D-492E-9F5A-B81879C75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24A70-7F73-414F-9786-A3D9C5F19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2018, CodeSizzler India Pvt. Ltd., - Not for redistribution or delivery</a:t>
            </a:r>
          </a:p>
        </p:txBody>
      </p:sp>
    </p:spTree>
    <p:extLst>
      <p:ext uri="{BB962C8B-B14F-4D97-AF65-F5344CB8AC3E}">
        <p14:creationId xmlns:p14="http://schemas.microsoft.com/office/powerpoint/2010/main" val="771409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5298E-2442-42AA-9164-62464B7B5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E205D-1E97-4B40-8443-9C007A580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9EB5A5-E414-48B4-A62C-78F34D52A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B0A9D-E945-45EF-9380-404D90EB4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2018, CodeSizzler India Pvt. Ltd., - Not for redistribution or delivery</a:t>
            </a:r>
          </a:p>
        </p:txBody>
      </p:sp>
    </p:spTree>
    <p:extLst>
      <p:ext uri="{BB962C8B-B14F-4D97-AF65-F5344CB8AC3E}">
        <p14:creationId xmlns:p14="http://schemas.microsoft.com/office/powerpoint/2010/main" val="317140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A8132-488E-47B4-860B-2FC89984F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88285-A7B1-4BA0-B54A-ED80C8EED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3D61AA-4F7D-461B-AF56-BC8F61843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7E0ED-4AEC-43FC-B4A8-EBEB96FD9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2018, CodeSizzler India Pvt. Ltd., - Not for redistribution or delivery</a:t>
            </a:r>
          </a:p>
        </p:txBody>
      </p:sp>
    </p:spTree>
    <p:extLst>
      <p:ext uri="{BB962C8B-B14F-4D97-AF65-F5344CB8AC3E}">
        <p14:creationId xmlns:p14="http://schemas.microsoft.com/office/powerpoint/2010/main" val="1534390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66B6E-7B4E-43AC-AB12-CE695D3CA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50606-705F-4365-A24F-C8D798599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9E7B84-034E-4EA7-A20D-9AD67D327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9E192F-AD26-403E-849F-EB6B57692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2018, CodeSizzler India Pvt. Ltd., - Not for redistribution or delivery</a:t>
            </a:r>
          </a:p>
        </p:txBody>
      </p:sp>
    </p:spTree>
    <p:extLst>
      <p:ext uri="{BB962C8B-B14F-4D97-AF65-F5344CB8AC3E}">
        <p14:creationId xmlns:p14="http://schemas.microsoft.com/office/powerpoint/2010/main" val="1637141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F0DFE-EE96-48CB-89A6-9AA1A0FD4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3693F-C8CE-453A-8A4C-8806F7C82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2A59E5-EF3F-4B3B-9B7E-A883D021A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5DBCD-E733-4F3B-8FB5-55AC8E2B7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2018, CodeSizzler India Pvt. Ltd., - Not for redistribution or delivery</a:t>
            </a:r>
          </a:p>
        </p:txBody>
      </p:sp>
    </p:spTree>
    <p:extLst>
      <p:ext uri="{BB962C8B-B14F-4D97-AF65-F5344CB8AC3E}">
        <p14:creationId xmlns:p14="http://schemas.microsoft.com/office/powerpoint/2010/main" val="2615431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C578-B50E-4135-B0C9-1BE7A08FD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0ECB6-CA3C-4670-AEAD-8B4C337D6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CDE53-BCFB-4EC5-9C82-E34214D72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8284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73BD7-F105-44F9-A4B7-932FD5788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2018, CodeSizzler India Pvt. Ltd., - Not for redistribution or delivery</a:t>
            </a:r>
          </a:p>
        </p:txBody>
      </p:sp>
    </p:spTree>
    <p:extLst>
      <p:ext uri="{BB962C8B-B14F-4D97-AF65-F5344CB8AC3E}">
        <p14:creationId xmlns:p14="http://schemas.microsoft.com/office/powerpoint/2010/main" val="2453601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4920F-9C57-45BB-985A-82EA7279E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778" y="222885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Roles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028FD4-9B15-499C-83C5-E60D2FBE16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778" y="1384030"/>
            <a:ext cx="11200443" cy="531140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E22F7-A1FA-414D-8ED7-3D142E4FF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2018, CodeSizzler India Pvt. Ltd., - Not for redistribution or delivery</a:t>
            </a:r>
          </a:p>
        </p:txBody>
      </p:sp>
    </p:spTree>
    <p:extLst>
      <p:ext uri="{BB962C8B-B14F-4D97-AF65-F5344CB8AC3E}">
        <p14:creationId xmlns:p14="http://schemas.microsoft.com/office/powerpoint/2010/main" val="3928011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568C7-3318-47F6-91A3-B94C23110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4CFDE-DB17-4CB5-8972-EF9AA0A42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3888EA-6313-44A7-BC6D-2A2CFB5BB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35527-F8C2-4A6F-BFF5-02D523B8C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2018, CodeSizzler India Pvt. Ltd., - Not for redistribution or delivery</a:t>
            </a:r>
          </a:p>
        </p:txBody>
      </p:sp>
    </p:spTree>
    <p:extLst>
      <p:ext uri="{BB962C8B-B14F-4D97-AF65-F5344CB8AC3E}">
        <p14:creationId xmlns:p14="http://schemas.microsoft.com/office/powerpoint/2010/main" val="2512212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36A47-7A3A-4FD6-953B-2C3310C33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95340-179F-4B5B-97E0-EABA4AD2D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277A16-56C0-4903-8108-1B8BFF837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2792E-592F-4AF4-B2B9-82AF63D5B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2018, CodeSizzler India Pvt. Ltd., - Not for redistribution or delivery</a:t>
            </a:r>
          </a:p>
        </p:txBody>
      </p:sp>
    </p:spTree>
    <p:extLst>
      <p:ext uri="{BB962C8B-B14F-4D97-AF65-F5344CB8AC3E}">
        <p14:creationId xmlns:p14="http://schemas.microsoft.com/office/powerpoint/2010/main" val="1578171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2E39F-2326-4B83-BF71-78DC77487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FB49B-9709-4400-9439-64929232B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884F59-50AA-40B6-A103-CD7FB8584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8CB16-06E7-4E87-BDC7-DFEA2303F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2018, CodeSizzler India Pvt. Ltd., - Not for redistribution or delivery</a:t>
            </a:r>
          </a:p>
        </p:txBody>
      </p:sp>
    </p:spTree>
    <p:extLst>
      <p:ext uri="{BB962C8B-B14F-4D97-AF65-F5344CB8AC3E}">
        <p14:creationId xmlns:p14="http://schemas.microsoft.com/office/powerpoint/2010/main" val="4291666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0F697-9D58-418C-984B-EABDBAA1A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IAM??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F5290-572B-4333-9BA8-3ADA59FA8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IN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IN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IN" sz="3200" dirty="0">
                <a:solidFill>
                  <a:schemeClr val="bg1"/>
                </a:solidFill>
              </a:rPr>
              <a:t>Identity and Access Management helps you to provide the access control to – interact with AWS services and resources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A9DC58-CC7C-4187-A991-7C1D875AA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2018, CodeSizzler India Pvt. Ltd., - Not for redistribution or delivery</a:t>
            </a:r>
          </a:p>
        </p:txBody>
      </p:sp>
    </p:spTree>
    <p:extLst>
      <p:ext uri="{BB962C8B-B14F-4D97-AF65-F5344CB8AC3E}">
        <p14:creationId xmlns:p14="http://schemas.microsoft.com/office/powerpoint/2010/main" val="8812291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A1B08-08E1-400F-B794-3492647C1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9C382-9E3E-4149-A820-E569397DC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C50EA9-E036-489F-9DFB-532124AE5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0949A-0F48-4E9D-B20C-35DADF9D8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2018, CodeSizzler India Pvt. Ltd., - Not for redistribution or delivery</a:t>
            </a:r>
          </a:p>
        </p:txBody>
      </p:sp>
    </p:spTree>
    <p:extLst>
      <p:ext uri="{BB962C8B-B14F-4D97-AF65-F5344CB8AC3E}">
        <p14:creationId xmlns:p14="http://schemas.microsoft.com/office/powerpoint/2010/main" val="1118606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43FC0-1BE8-42B5-99FA-F0CBB775A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866" y="233045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IAM Policies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7A3B8D-D86B-4615-A2F3-7709C5CEBC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866" y="1439125"/>
            <a:ext cx="10989494" cy="522718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86AE2-E29A-4FE6-8359-AD734D9F6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2018, CodeSizzler India Pvt. Ltd., - Not for redistribution or delivery</a:t>
            </a:r>
          </a:p>
        </p:txBody>
      </p:sp>
    </p:spTree>
    <p:extLst>
      <p:ext uri="{BB962C8B-B14F-4D97-AF65-F5344CB8AC3E}">
        <p14:creationId xmlns:p14="http://schemas.microsoft.com/office/powerpoint/2010/main" val="41926865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A3E7A-0482-4C01-8268-E2B4A67B6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0538D-827A-441A-85EC-1564E9E8E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48244F-C9F3-4B43-9B11-AA05C65EC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08C68-9FD5-4730-8187-405FA4AEA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2018, CodeSizzler India Pvt. Ltd., - Not for redistribution or delivery</a:t>
            </a:r>
          </a:p>
        </p:txBody>
      </p:sp>
    </p:spTree>
    <p:extLst>
      <p:ext uri="{BB962C8B-B14F-4D97-AF65-F5344CB8AC3E}">
        <p14:creationId xmlns:p14="http://schemas.microsoft.com/office/powerpoint/2010/main" val="38601663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0B10-3BFC-404E-99D2-6E7F90E68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E6557-A12E-4859-8EB3-EBF5D702C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4DFCD1-0A19-438C-BBE1-755C2220B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379F7-1669-4804-86FB-72C93B89A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2018, CodeSizzler India Pvt. Ltd., - Not for redistribution or delivery</a:t>
            </a:r>
          </a:p>
        </p:txBody>
      </p:sp>
    </p:spTree>
    <p:extLst>
      <p:ext uri="{BB962C8B-B14F-4D97-AF65-F5344CB8AC3E}">
        <p14:creationId xmlns:p14="http://schemas.microsoft.com/office/powerpoint/2010/main" val="18063125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11C2C-4384-414E-84B1-6DA1D9367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74647-A7BB-4B4A-AE5F-5544294E4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427ACF-B5F0-4278-803A-0C3F62CEC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B30E8-9038-4570-B8E5-7711871A5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2018, CodeSizzler India Pvt. Ltd., - Not for redistribution or delivery</a:t>
            </a:r>
          </a:p>
        </p:txBody>
      </p:sp>
    </p:spTree>
    <p:extLst>
      <p:ext uri="{BB962C8B-B14F-4D97-AF65-F5344CB8AC3E}">
        <p14:creationId xmlns:p14="http://schemas.microsoft.com/office/powerpoint/2010/main" val="28347921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D066E-3A6D-4EC0-BEB3-507AA7E3E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F882B-3CD3-40F0-AD8E-96EC4F597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5564AC-1178-4DFE-8A3B-987B212F5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58CFD-4CB5-4B4D-A7D7-21E34AC80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2018, CodeSizzler India Pvt. Ltd., - Not for redistribution or delivery</a:t>
            </a:r>
          </a:p>
        </p:txBody>
      </p:sp>
    </p:spTree>
    <p:extLst>
      <p:ext uri="{BB962C8B-B14F-4D97-AF65-F5344CB8AC3E}">
        <p14:creationId xmlns:p14="http://schemas.microsoft.com/office/powerpoint/2010/main" val="8531030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D00F7-4806-4FAC-AFC9-DA1258A39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CE356-8A23-426D-8040-40E8556E6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FDAC3A-F583-42CD-9E80-D3BDC8250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F5EB2-D086-4200-89FF-9159289A6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2018, CodeSizzler India Pvt. Ltd., - Not for redistribution or delivery</a:t>
            </a:r>
          </a:p>
        </p:txBody>
      </p:sp>
    </p:spTree>
    <p:extLst>
      <p:ext uri="{BB962C8B-B14F-4D97-AF65-F5344CB8AC3E}">
        <p14:creationId xmlns:p14="http://schemas.microsoft.com/office/powerpoint/2010/main" val="35202158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B5AED-42C3-4D95-BD6F-7E401C4FE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80529-FFDA-4FD5-ADC4-650890066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93BEF9-3810-4A96-9B21-864B31A8C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AFED6-8380-4263-ACEF-567EE3C31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2018, CodeSizzler India Pvt. Ltd., - Not for redistribution or delivery</a:t>
            </a:r>
          </a:p>
        </p:txBody>
      </p:sp>
    </p:spTree>
    <p:extLst>
      <p:ext uri="{BB962C8B-B14F-4D97-AF65-F5344CB8AC3E}">
        <p14:creationId xmlns:p14="http://schemas.microsoft.com/office/powerpoint/2010/main" val="38607096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15C20-17B7-4DD9-90CB-C7BDF85DD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F4521-19C2-4905-8C7D-B6304026B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E35151-AD2A-43E1-8DF5-E2C6C1D61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835CD-CC66-4101-8FFB-4794D9EFA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2018, CodeSizzler India Pvt. Ltd., - Not for redistribution or delivery</a:t>
            </a:r>
          </a:p>
        </p:txBody>
      </p:sp>
    </p:spTree>
    <p:extLst>
      <p:ext uri="{BB962C8B-B14F-4D97-AF65-F5344CB8AC3E}">
        <p14:creationId xmlns:p14="http://schemas.microsoft.com/office/powerpoint/2010/main" val="18699332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ABC3E-7E5D-4F95-A663-8D94BB08F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IAM Audit: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BFD96-82B1-40CE-A687-EF7120EEE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IN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IN" dirty="0">
                <a:solidFill>
                  <a:schemeClr val="bg1"/>
                </a:solidFill>
              </a:rPr>
              <a:t>Why do we use IAM Audit?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491240-C922-4933-824B-E01C34291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2018, CodeSizzler India Pvt. Ltd., - Not for redistribution or delivery</a:t>
            </a:r>
          </a:p>
        </p:txBody>
      </p:sp>
    </p:spTree>
    <p:extLst>
      <p:ext uri="{BB962C8B-B14F-4D97-AF65-F5344CB8AC3E}">
        <p14:creationId xmlns:p14="http://schemas.microsoft.com/office/powerpoint/2010/main" val="4198373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E76B9-0A54-4865-B082-F82833E7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Components: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19CE9-AABE-4459-985F-C0486B802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IAM Users – Create individual users </a:t>
            </a:r>
          </a:p>
          <a:p>
            <a:r>
              <a:rPr lang="en-IN" dirty="0">
                <a:solidFill>
                  <a:schemeClr val="bg1"/>
                </a:solidFill>
              </a:rPr>
              <a:t>IAM Groups – Manage permissions with groups</a:t>
            </a:r>
          </a:p>
          <a:p>
            <a:r>
              <a:rPr lang="en-IN" dirty="0">
                <a:solidFill>
                  <a:schemeClr val="bg1"/>
                </a:solidFill>
              </a:rPr>
              <a:t>IAM Roles – use roles for EC2 instances </a:t>
            </a:r>
          </a:p>
          <a:p>
            <a:r>
              <a:rPr lang="en-IN" dirty="0">
                <a:solidFill>
                  <a:schemeClr val="bg1"/>
                </a:solidFill>
              </a:rPr>
              <a:t>IAM Policies – setup default or customised policies</a:t>
            </a:r>
          </a:p>
          <a:p>
            <a:r>
              <a:rPr lang="en-IN" dirty="0">
                <a:solidFill>
                  <a:schemeClr val="bg1"/>
                </a:solidFill>
              </a:rPr>
              <a:t>IAM Permissions – Grant least permissions</a:t>
            </a:r>
          </a:p>
          <a:p>
            <a:r>
              <a:rPr lang="en-IN" dirty="0">
                <a:solidFill>
                  <a:schemeClr val="bg1"/>
                </a:solidFill>
              </a:rPr>
              <a:t>IAM Audit - AWS </a:t>
            </a:r>
            <a:r>
              <a:rPr lang="en-IN" dirty="0" err="1">
                <a:solidFill>
                  <a:schemeClr val="bg1"/>
                </a:solidFill>
              </a:rPr>
              <a:t>CloudTrail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IAM Password – Configure a strong password policy</a:t>
            </a:r>
          </a:p>
          <a:p>
            <a:r>
              <a:rPr lang="en-IN" dirty="0">
                <a:solidFill>
                  <a:schemeClr val="bg1"/>
                </a:solidFill>
              </a:rPr>
              <a:t>IAM MFA – Multi Factor Authentication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BE0C1-7C43-4139-9737-05EF18D66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2018, CodeSizzler India Pvt. Ltd., - Not for redistribution or delivery</a:t>
            </a:r>
          </a:p>
        </p:txBody>
      </p:sp>
    </p:spTree>
    <p:extLst>
      <p:ext uri="{BB962C8B-B14F-4D97-AF65-F5344CB8AC3E}">
        <p14:creationId xmlns:p14="http://schemas.microsoft.com/office/powerpoint/2010/main" val="16009811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1FDFF-2BAB-4342-93FB-D817C2C0C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Use cases for Audit in IAM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7BF90-30E3-466A-85D2-BBF720FF9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When should you perform an audit in IAM?</a:t>
            </a:r>
          </a:p>
          <a:p>
            <a:r>
              <a:rPr lang="en-IN" dirty="0">
                <a:solidFill>
                  <a:schemeClr val="bg1"/>
                </a:solidFill>
              </a:rPr>
              <a:t>Review your IAM Users</a:t>
            </a:r>
          </a:p>
          <a:p>
            <a:r>
              <a:rPr lang="en-IN" dirty="0">
                <a:solidFill>
                  <a:schemeClr val="bg1"/>
                </a:solidFill>
              </a:rPr>
              <a:t>Review your IAM Groups</a:t>
            </a:r>
          </a:p>
          <a:p>
            <a:r>
              <a:rPr lang="en-IN" dirty="0">
                <a:solidFill>
                  <a:schemeClr val="bg1"/>
                </a:solidFill>
              </a:rPr>
              <a:t>Review your IAM Roles</a:t>
            </a:r>
          </a:p>
          <a:p>
            <a:r>
              <a:rPr lang="en-IN" dirty="0">
                <a:solidFill>
                  <a:schemeClr val="bg1"/>
                </a:solidFill>
              </a:rPr>
              <a:t>Review your Mobile Apps</a:t>
            </a:r>
          </a:p>
          <a:p>
            <a:r>
              <a:rPr lang="en-IN" dirty="0">
                <a:solidFill>
                  <a:schemeClr val="bg1"/>
                </a:solidFill>
              </a:rPr>
              <a:t>Review your EC2 instances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412B44-A7C4-4EBB-8082-33CA82897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2018, CodeSizzler India Pvt. Ltd., - Not for redistribution or delivery</a:t>
            </a:r>
          </a:p>
        </p:txBody>
      </p:sp>
    </p:spTree>
    <p:extLst>
      <p:ext uri="{BB962C8B-B14F-4D97-AF65-F5344CB8AC3E}">
        <p14:creationId xmlns:p14="http://schemas.microsoft.com/office/powerpoint/2010/main" val="41483554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160B4-518D-4F0F-A406-584E85B4C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AWS </a:t>
            </a:r>
            <a:r>
              <a:rPr lang="en-IN" dirty="0" err="1">
                <a:solidFill>
                  <a:schemeClr val="bg1"/>
                </a:solidFill>
              </a:rPr>
              <a:t>CloudTrail</a:t>
            </a:r>
            <a:r>
              <a:rPr lang="en-IN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D4017-43C0-4288-8D5D-4EFCB9B1C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IN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IN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IN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IN" dirty="0">
                <a:solidFill>
                  <a:schemeClr val="bg1"/>
                </a:solidFill>
              </a:rPr>
              <a:t>Actions taken by a user, role, or an AWS service are recorded as events in </a:t>
            </a:r>
            <a:r>
              <a:rPr lang="en-IN" dirty="0" err="1">
                <a:solidFill>
                  <a:schemeClr val="bg1"/>
                </a:solidFill>
              </a:rPr>
              <a:t>CloudTrail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8D8E28-6ABA-425D-97D3-BD3D2CAAA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2018, CodeSizzler India Pvt. Ltd., - Not for redistribution or delivery</a:t>
            </a:r>
          </a:p>
        </p:txBody>
      </p:sp>
    </p:spTree>
    <p:extLst>
      <p:ext uri="{BB962C8B-B14F-4D97-AF65-F5344CB8AC3E}">
        <p14:creationId xmlns:p14="http://schemas.microsoft.com/office/powerpoint/2010/main" val="9858328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D617A-3E5F-430C-9C50-75886CA81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CCC66-D1C7-47D8-8676-BCF467B80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1476BE-402B-4AF0-9976-53F83CC1F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6D342-B964-4285-B9B8-B8C2B2C6A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2018, CodeSizzler India Pvt. Ltd., - Not for redistribution or delivery</a:t>
            </a:r>
          </a:p>
        </p:txBody>
      </p:sp>
    </p:spTree>
    <p:extLst>
      <p:ext uri="{BB962C8B-B14F-4D97-AF65-F5344CB8AC3E}">
        <p14:creationId xmlns:p14="http://schemas.microsoft.com/office/powerpoint/2010/main" val="3809983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8A603-8170-4005-8D32-F2D479B77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63B1E-D3F0-4C9D-90AB-28A6E34CA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9A42DB-6DC6-4E69-A003-42D2E593C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20CCD-7E49-45AB-8931-F7DD49E46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2018, CodeSizzler India Pvt. Ltd., - Not for redistribution or delivery</a:t>
            </a:r>
          </a:p>
        </p:txBody>
      </p:sp>
    </p:spTree>
    <p:extLst>
      <p:ext uri="{BB962C8B-B14F-4D97-AF65-F5344CB8AC3E}">
        <p14:creationId xmlns:p14="http://schemas.microsoft.com/office/powerpoint/2010/main" val="13127772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0E8BC-035D-44F5-BBFD-AF7A18D1D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080" y="151765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Event History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A5FB17-EAE9-40ED-A177-F98206D41A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93458"/>
            <a:ext cx="10632440" cy="522070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71BAB-9D3D-4473-8A94-650616972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2018, CodeSizzler India Pvt. Ltd., - Not for redistribution or delivery</a:t>
            </a:r>
          </a:p>
        </p:txBody>
      </p:sp>
    </p:spTree>
    <p:extLst>
      <p:ext uri="{BB962C8B-B14F-4D97-AF65-F5344CB8AC3E}">
        <p14:creationId xmlns:p14="http://schemas.microsoft.com/office/powerpoint/2010/main" val="39206797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2AC53-7FF5-4096-A440-F92DF6E91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8ECA2-907C-44B7-AFEC-F538DD440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470181-FB08-4A8C-8774-5768BFDB6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DBC3B-7DE4-4800-8CB1-E8FB57428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2018, CodeSizzler India Pvt. Ltd., - Not for redistribution or delivery</a:t>
            </a:r>
          </a:p>
        </p:txBody>
      </p:sp>
    </p:spTree>
    <p:extLst>
      <p:ext uri="{BB962C8B-B14F-4D97-AF65-F5344CB8AC3E}">
        <p14:creationId xmlns:p14="http://schemas.microsoft.com/office/powerpoint/2010/main" val="23221687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B457-BBE7-4A45-B9F9-D170367E8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C6184-3432-44CD-9F34-55EDCBD2C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440F4C-D966-4C78-B981-08BF78F96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2F1E7A-8402-47DF-8D0B-764142A8F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2018, CodeSizzler India Pvt. Ltd., - Not for redistribution or delivery</a:t>
            </a:r>
          </a:p>
        </p:txBody>
      </p:sp>
    </p:spTree>
    <p:extLst>
      <p:ext uri="{BB962C8B-B14F-4D97-AF65-F5344CB8AC3E}">
        <p14:creationId xmlns:p14="http://schemas.microsoft.com/office/powerpoint/2010/main" val="15142802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A6A21-9146-4E47-9953-B951F4BC8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D0E40-B2D0-421F-88C7-644FDF793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C59205-AB0F-4089-A2CE-DE050DAAE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14A1A-BABC-49E0-BE4F-A21992CBB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2018, CodeSizzler India Pvt. Ltd., - Not for redistribution or delivery</a:t>
            </a:r>
          </a:p>
        </p:txBody>
      </p:sp>
    </p:spTree>
    <p:extLst>
      <p:ext uri="{BB962C8B-B14F-4D97-AF65-F5344CB8AC3E}">
        <p14:creationId xmlns:p14="http://schemas.microsoft.com/office/powerpoint/2010/main" val="35843793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776C7-783E-4A98-9756-82F42448E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3C3A1-612A-41F1-ADD9-BF132B668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D7A432-A449-444B-BBAC-6EEA86744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B0BF0-7391-4AA4-B4DD-135DE2B8B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2018, CodeSizzler India Pvt. Ltd., - Not for redistribution or delivery</a:t>
            </a:r>
          </a:p>
        </p:txBody>
      </p:sp>
    </p:spTree>
    <p:extLst>
      <p:ext uri="{BB962C8B-B14F-4D97-AF65-F5344CB8AC3E}">
        <p14:creationId xmlns:p14="http://schemas.microsoft.com/office/powerpoint/2010/main" val="6496127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A425A-D9F2-42B7-A632-82CEB5A74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5A5EC-39F7-44F2-97F3-F1E46EAE1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F0D898-C10B-4780-8DD8-EE28E5C85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FDBFF-1DE2-457D-8D14-CFA784777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2018, CodeSizzler India Pvt. Ltd., - Not for redistribution or delivery</a:t>
            </a:r>
          </a:p>
        </p:txBody>
      </p:sp>
    </p:spTree>
    <p:extLst>
      <p:ext uri="{BB962C8B-B14F-4D97-AF65-F5344CB8AC3E}">
        <p14:creationId xmlns:p14="http://schemas.microsoft.com/office/powerpoint/2010/main" val="3860566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0F045-ACEF-4CF7-AA57-8EDBCBFD8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Components (cont.):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DC861-C25F-4E61-8087-1073ABD85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IAM Sharing – Use IAM roles to share access</a:t>
            </a:r>
          </a:p>
          <a:p>
            <a:r>
              <a:rPr lang="en-IN" dirty="0">
                <a:solidFill>
                  <a:schemeClr val="bg1"/>
                </a:solidFill>
              </a:rPr>
              <a:t>IAM Rotate – Rotate security credentials </a:t>
            </a:r>
            <a:r>
              <a:rPr lang="en-IN" dirty="0" err="1">
                <a:solidFill>
                  <a:schemeClr val="bg1"/>
                </a:solidFill>
              </a:rPr>
              <a:t>regulary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Conditions – Restrict access with conditions</a:t>
            </a:r>
          </a:p>
          <a:p>
            <a:r>
              <a:rPr lang="en-IN" dirty="0">
                <a:solidFill>
                  <a:schemeClr val="bg1"/>
                </a:solidFill>
              </a:rPr>
              <a:t>Root – reduce or remove use of root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0E901C-ACC0-48D4-8624-423D688DA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2018, CodeSizzler India Pvt. Ltd., - Not for redistribution or delivery</a:t>
            </a:r>
          </a:p>
        </p:txBody>
      </p:sp>
    </p:spTree>
    <p:extLst>
      <p:ext uri="{BB962C8B-B14F-4D97-AF65-F5344CB8AC3E}">
        <p14:creationId xmlns:p14="http://schemas.microsoft.com/office/powerpoint/2010/main" val="17711561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3F8AC-007E-4753-95D2-DF6186E92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280F7-875E-472C-A98D-9A0669080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9A4C32-C2E8-4748-8A6F-2AF84F152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C89C7-3E9E-414B-9F99-8F47D6AA2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2018, CodeSizzler India Pvt. Ltd., - Not for redistribution or delivery</a:t>
            </a:r>
          </a:p>
        </p:txBody>
      </p:sp>
    </p:spTree>
    <p:extLst>
      <p:ext uri="{BB962C8B-B14F-4D97-AF65-F5344CB8AC3E}">
        <p14:creationId xmlns:p14="http://schemas.microsoft.com/office/powerpoint/2010/main" val="22470559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37C8EF35-FB5B-459D-B028-FE132DD14E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5" b="3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DB73BA-8455-43C5-A44A-DC8702FAF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kern="1200">
                <a:latin typeface="+mn-lt"/>
                <a:ea typeface="+mn-ea"/>
                <a:cs typeface="+mn-cs"/>
              </a:rPr>
              <a:t>Copyright © 2018, CodeSizzler India Pvt. Ltd., - Not for redistribution or delivery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5E9F504-940B-472A-8B11-91CA795A2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3584" y="1997959"/>
            <a:ext cx="5127029" cy="3785419"/>
          </a:xfrm>
        </p:spPr>
        <p:txBody>
          <a:bodyPr>
            <a:normAutofit/>
          </a:bodyPr>
          <a:lstStyle/>
          <a:p>
            <a:r>
              <a:rPr lang="en-US" dirty="0"/>
              <a:t>For queries reach us @ </a:t>
            </a:r>
            <a:r>
              <a:rPr lang="en-US" dirty="0">
                <a:hlinkClick r:id="rId3"/>
              </a:rPr>
              <a:t>codesizzler@outlook.com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Twitter - @</a:t>
            </a:r>
            <a:r>
              <a:rPr lang="en-US" dirty="0" err="1"/>
              <a:t>TechFero</a:t>
            </a:r>
            <a:r>
              <a:rPr lang="en-US" dirty="0"/>
              <a:t> | @</a:t>
            </a:r>
            <a:r>
              <a:rPr lang="en-US" dirty="0" err="1"/>
              <a:t>CodeSizzler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344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FE940-AD5A-43D5-909E-14108E0C7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313" y="131445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Users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65B3C6-C6FC-463F-B5DD-EBB2AC457E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313" y="1325562"/>
            <a:ext cx="10991850" cy="513318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FE362-1A22-406D-9D3A-683340832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2018, CodeSizzler India Pvt. Ltd., - Not for redistribution or delivery</a:t>
            </a:r>
          </a:p>
        </p:txBody>
      </p:sp>
    </p:spTree>
    <p:extLst>
      <p:ext uri="{BB962C8B-B14F-4D97-AF65-F5344CB8AC3E}">
        <p14:creationId xmlns:p14="http://schemas.microsoft.com/office/powerpoint/2010/main" val="1134925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C29C7-BB54-436C-BEA3-D02F579D6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7B2E0-1BA3-46E8-BB38-9E451138B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AEA03B-EDCF-4B07-8DF3-E471DA1E7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919B2-0752-48E3-8DFF-A9E3A0EA5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2018, CodeSizzler India Pvt. Ltd., - Not for redistribution or delivery</a:t>
            </a:r>
          </a:p>
        </p:txBody>
      </p:sp>
    </p:spTree>
    <p:extLst>
      <p:ext uri="{BB962C8B-B14F-4D97-AF65-F5344CB8AC3E}">
        <p14:creationId xmlns:p14="http://schemas.microsoft.com/office/powerpoint/2010/main" val="2590584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ED008-B11F-4610-8DA0-D51CC0FFD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90589-00C4-41EA-AF01-B136404B4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EAD0F9-8568-481B-8481-D88A8B3CE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8B8B0-AF6C-486F-9627-8E1A63894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2018, CodeSizzler India Pvt. Ltd., - Not for redistribution or delivery</a:t>
            </a:r>
          </a:p>
        </p:txBody>
      </p:sp>
    </p:spTree>
    <p:extLst>
      <p:ext uri="{BB962C8B-B14F-4D97-AF65-F5344CB8AC3E}">
        <p14:creationId xmlns:p14="http://schemas.microsoft.com/office/powerpoint/2010/main" val="242965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F8D9-354B-4BA1-8D58-969759C59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7B4D1-F538-4A85-9B52-1DE1B8246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CE8E3F-C1B5-4AF8-BB0F-9A8FA6F30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B6183-93CC-4480-A3BF-7FA3A6034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2018, CodeSizzler India Pvt. Ltd., - Not for redistribution or delivery</a:t>
            </a:r>
          </a:p>
        </p:txBody>
      </p:sp>
    </p:spTree>
    <p:extLst>
      <p:ext uri="{BB962C8B-B14F-4D97-AF65-F5344CB8AC3E}">
        <p14:creationId xmlns:p14="http://schemas.microsoft.com/office/powerpoint/2010/main" val="1224482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1054</Words>
  <Application>Microsoft Office PowerPoint</Application>
  <PresentationFormat>Widescreen</PresentationFormat>
  <Paragraphs>104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Identity and Access Management (IAM) – AWS </vt:lpstr>
      <vt:lpstr>Topics:</vt:lpstr>
      <vt:lpstr>IAM??</vt:lpstr>
      <vt:lpstr>Components:</vt:lpstr>
      <vt:lpstr>Components (cont.):</vt:lpstr>
      <vt:lpstr>Users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Groups: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Roles</vt:lpstr>
      <vt:lpstr>PowerPoint Presentation</vt:lpstr>
      <vt:lpstr>PowerPoint Presentation</vt:lpstr>
      <vt:lpstr>PowerPoint Presentation</vt:lpstr>
      <vt:lpstr>PowerPoint Presentation</vt:lpstr>
      <vt:lpstr>IAM Policies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IAM Audit:</vt:lpstr>
      <vt:lpstr>Use cases for Audit in IAM</vt:lpstr>
      <vt:lpstr>AWS CloudTrail:</vt:lpstr>
      <vt:lpstr>PowerPoint Presentation</vt:lpstr>
      <vt:lpstr>PowerPoint Presentation</vt:lpstr>
      <vt:lpstr>Event History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Identity and Access Management (IAM) – AWS</dc:title>
  <dc:creator>Abdul Rasheed Feroz Khan</dc:creator>
  <cp:lastModifiedBy>Abdul Rasheed Feroz Khan</cp:lastModifiedBy>
  <cp:revision>12</cp:revision>
  <dcterms:created xsi:type="dcterms:W3CDTF">2018-03-14T19:26:59Z</dcterms:created>
  <dcterms:modified xsi:type="dcterms:W3CDTF">2018-03-14T21:37:20Z</dcterms:modified>
</cp:coreProperties>
</file>